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y="5143500" cx="9144000"/>
  <p:notesSz cx="6858000" cy="9144000"/>
  <p:embeddedFontLst>
    <p:embeddedFont>
      <p:font typeface="Ubuntu"/>
      <p:regular r:id="rId55"/>
      <p:bold r:id="rId56"/>
      <p:italic r:id="rId57"/>
      <p:boldItalic r:id="rId58"/>
    </p:embeddedFont>
    <p:embeddedFont>
      <p:font typeface="Roboto"/>
      <p:regular r:id="rId59"/>
      <p:bold r:id="rId60"/>
      <p:italic r:id="rId61"/>
      <p:boldItalic r:id="rId62"/>
    </p:embeddedFont>
    <p:embeddedFont>
      <p:font typeface="Cantarell"/>
      <p:regular r:id="rId63"/>
      <p:bold r:id="rId64"/>
      <p:italic r:id="rId65"/>
      <p:boldItalic r:id="rId66"/>
    </p:embeddedFont>
    <p:embeddedFont>
      <p:font typeface="Open Sans SemiBold"/>
      <p:regular r:id="rId67"/>
      <p:bold r:id="rId68"/>
      <p:italic r:id="rId69"/>
      <p:boldItalic r:id="rId70"/>
    </p:embeddedFont>
    <p:embeddedFont>
      <p:font typeface="Open Sans"/>
      <p:regular r:id="rId71"/>
      <p:bold r:id="rId72"/>
      <p:italic r:id="rId73"/>
      <p:boldItalic r:id="rId7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OpenSans-italic.fntdata"/><Relationship Id="rId72" Type="http://schemas.openxmlformats.org/officeDocument/2006/relationships/font" Target="fonts/OpenSans-bold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74" Type="http://schemas.openxmlformats.org/officeDocument/2006/relationships/font" Target="fonts/OpenSans-boldItalic.fntdata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OpenSans-regular.fntdata"/><Relationship Id="rId70" Type="http://schemas.openxmlformats.org/officeDocument/2006/relationships/font" Target="fonts/OpenSansSemiBold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oboto-boldItalic.fntdata"/><Relationship Id="rId61" Type="http://schemas.openxmlformats.org/officeDocument/2006/relationships/font" Target="fonts/Roboto-italic.fntdata"/><Relationship Id="rId20" Type="http://schemas.openxmlformats.org/officeDocument/2006/relationships/slide" Target="slides/slide14.xml"/><Relationship Id="rId64" Type="http://schemas.openxmlformats.org/officeDocument/2006/relationships/font" Target="fonts/Cantarell-bold.fntdata"/><Relationship Id="rId63" Type="http://schemas.openxmlformats.org/officeDocument/2006/relationships/font" Target="fonts/Cantarell-regular.fntdata"/><Relationship Id="rId22" Type="http://schemas.openxmlformats.org/officeDocument/2006/relationships/slide" Target="slides/slide16.xml"/><Relationship Id="rId66" Type="http://schemas.openxmlformats.org/officeDocument/2006/relationships/font" Target="fonts/Cantarell-boldItalic.fntdata"/><Relationship Id="rId21" Type="http://schemas.openxmlformats.org/officeDocument/2006/relationships/slide" Target="slides/slide15.xml"/><Relationship Id="rId65" Type="http://schemas.openxmlformats.org/officeDocument/2006/relationships/font" Target="fonts/Cantarell-italic.fntdata"/><Relationship Id="rId24" Type="http://schemas.openxmlformats.org/officeDocument/2006/relationships/slide" Target="slides/slide18.xml"/><Relationship Id="rId68" Type="http://schemas.openxmlformats.org/officeDocument/2006/relationships/font" Target="fonts/OpenSansSemiBold-bold.fntdata"/><Relationship Id="rId23" Type="http://schemas.openxmlformats.org/officeDocument/2006/relationships/slide" Target="slides/slide17.xml"/><Relationship Id="rId67" Type="http://schemas.openxmlformats.org/officeDocument/2006/relationships/font" Target="fonts/OpenSansSemiBold-regular.fntdata"/><Relationship Id="rId60" Type="http://schemas.openxmlformats.org/officeDocument/2006/relationships/font" Target="fonts/Roboto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OpenSansSemiBold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Ubuntu-regular.fntdata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Ubuntu-italic.fntdata"/><Relationship Id="rId12" Type="http://schemas.openxmlformats.org/officeDocument/2006/relationships/slide" Target="slides/slide6.xml"/><Relationship Id="rId56" Type="http://schemas.openxmlformats.org/officeDocument/2006/relationships/font" Target="fonts/Ubuntu-bold.fntdata"/><Relationship Id="rId15" Type="http://schemas.openxmlformats.org/officeDocument/2006/relationships/slide" Target="slides/slide9.xml"/><Relationship Id="rId59" Type="http://schemas.openxmlformats.org/officeDocument/2006/relationships/font" Target="fonts/Roboto-regular.fntdata"/><Relationship Id="rId14" Type="http://schemas.openxmlformats.org/officeDocument/2006/relationships/slide" Target="slides/slide8.xml"/><Relationship Id="rId58" Type="http://schemas.openxmlformats.org/officeDocument/2006/relationships/font" Target="fonts/Ubuntu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81efa25b0_2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581efa25b0_2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581efa25b0_2_1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199bc26e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199bc26e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199bc26e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6199bc26e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6199bc26e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6199bc26e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199bc26eb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6199bc26e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229ca890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6229ca890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6199bc26eb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6199bc26eb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6199bc26e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6199bc26e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6199bc26e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6199bc26e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6199bc26e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6199bc26e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6199bc26eb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6199bc26eb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81efa25b0_2_1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581efa25b0_2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581efa25b0_2_1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199bc26eb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6199bc26e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199bc26eb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199bc26eb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6246d7c4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6246d7c4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6199bc26eb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6199bc26eb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99bc26eb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6199bc26eb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622c04f22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622c04f22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199bc26eb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6199bc26eb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199bc26eb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6199bc26eb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79abfba45887585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79abfba45887585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3d3d3f4b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63d3d3f4b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1efa25b0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1efa25b0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199bc26eb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199bc26eb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62443203a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62443203a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6246d7c43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6246d7c43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199bc26e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199bc26e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63f1e1074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63f1e1074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199bc26e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199bc26e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6229ca890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6229ca890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81efa25b0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581efa25b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6199bc26e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6199bc26e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60c5d1c385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60c5d1c38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60c5d1c385_0_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81efa25b0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581efa25b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581efa25b0_0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60c5d1c385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60c5d1c38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6199bc26eb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6199bc26eb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63d3d3f4b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63d3d3f4b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60c5d1c385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g60c5d1c38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60c5d1c385_0_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79abfba45887585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79abfba45887585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79abfba45887585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79abfba4588758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79abfba4588758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79abfba4588758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6199bc26eb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6199bc26eb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622c04f22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622c04f22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0c5d1c385_0_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60c5d1c38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60c5d1c385_0_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81efa25b0_2_2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581efa25b0_2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581efa25b0_2_2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81efa25b0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581efa25b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581efa25b0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81efa25b0_2_1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581efa25b0_2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581efa25b0_2_17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199bc26e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6199bc26e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ctrTitle"/>
          </p:nvPr>
        </p:nvSpPr>
        <p:spPr>
          <a:xfrm>
            <a:off x="2286000" y="2343150"/>
            <a:ext cx="6172200" cy="14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ntarell"/>
              <a:buNone/>
              <a:defRPr/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2286000" y="3752491"/>
            <a:ext cx="61722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None/>
              <a:defRPr/>
            </a:lvl1pPr>
            <a:lvl2pPr indent="0" lvl="1" marL="457200" marR="0" rtl="0" algn="ctr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None/>
              <a:defRPr/>
            </a:lvl2pPr>
            <a:lvl3pPr indent="0" lvl="2" marL="914400" marR="0" rtl="0" algn="ctr">
              <a:spcBef>
                <a:spcPts val="36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Noto Symbol"/>
              <a:buNone/>
              <a:defRPr/>
            </a:lvl3pPr>
            <a:lvl4pPr indent="0" lvl="3" marL="1371600" marR="0" rtl="0" algn="ctr">
              <a:spcBef>
                <a:spcPts val="36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None/>
              <a:defRPr/>
            </a:lvl4pPr>
            <a:lvl5pPr indent="0" lvl="4" marL="1828800" marR="0" rtl="0" algn="ctr">
              <a:spcBef>
                <a:spcPts val="320"/>
              </a:spcBef>
              <a:spcAft>
                <a:spcPts val="0"/>
              </a:spcAft>
              <a:buClr>
                <a:srgbClr val="D0DCF2"/>
              </a:buClr>
              <a:buSzPts val="1400"/>
              <a:buFont typeface="Noto Symbol"/>
              <a:buNone/>
              <a:defRPr/>
            </a:lvl5pPr>
            <a:lvl6pPr indent="0" lvl="5" marL="2286000" marR="0" rtl="0" algn="ctr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None/>
              <a:defRPr/>
            </a:lvl6pPr>
            <a:lvl7pPr indent="0" lvl="6" marL="2743200" marR="0" rtl="0" algn="ctr">
              <a:spcBef>
                <a:spcPts val="28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None/>
              <a:defRPr/>
            </a:lvl7pPr>
            <a:lvl8pPr indent="0" lvl="7" marL="3200400" marR="0" rtl="0" algn="ctr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ntarell"/>
              <a:buNone/>
              <a:defRPr/>
            </a:lvl8pPr>
            <a:lvl9pPr indent="0" lvl="8" marL="3657600" marR="0" rtl="0" algn="ctr">
              <a:spcBef>
                <a:spcPts val="28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Cantarell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10" type="dt"/>
          </p:nvPr>
        </p:nvSpPr>
        <p:spPr>
          <a:xfrm rot="5400000">
            <a:off x="8050371" y="832948"/>
            <a:ext cx="1714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4"/>
          <p:cNvSpPr txBox="1"/>
          <p:nvPr>
            <p:ph idx="11" type="ftr"/>
          </p:nvPr>
        </p:nvSpPr>
        <p:spPr>
          <a:xfrm rot="5400000">
            <a:off x="7534493" y="3088270"/>
            <a:ext cx="27432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4"/>
          <p:cNvSpPr/>
          <p:nvPr/>
        </p:nvSpPr>
        <p:spPr>
          <a:xfrm>
            <a:off x="381000" y="0"/>
            <a:ext cx="609600" cy="5143500"/>
          </a:xfrm>
          <a:prstGeom prst="rect">
            <a:avLst/>
          </a:prstGeom>
          <a:solidFill>
            <a:srgbClr val="D9EEB4">
              <a:alpha val="537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276336" y="0"/>
            <a:ext cx="104700" cy="5143500"/>
          </a:xfrm>
          <a:prstGeom prst="rect">
            <a:avLst/>
          </a:prstGeom>
          <a:solidFill>
            <a:srgbClr val="E8F4D2">
              <a:alpha val="356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990600" y="0"/>
            <a:ext cx="181800" cy="5143500"/>
          </a:xfrm>
          <a:prstGeom prst="rect">
            <a:avLst/>
          </a:prstGeom>
          <a:solidFill>
            <a:srgbClr val="E8F4D2">
              <a:alpha val="6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1141320" y="0"/>
            <a:ext cx="230400" cy="5143500"/>
          </a:xfrm>
          <a:prstGeom prst="rect">
            <a:avLst/>
          </a:prstGeom>
          <a:solidFill>
            <a:srgbClr val="F4FAEA">
              <a:alpha val="7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cxnSp>
        <p:nvCxnSpPr>
          <p:cNvPr id="72" name="Google Shape;72;p14"/>
          <p:cNvCxnSpPr/>
          <p:nvPr/>
        </p:nvCxnSpPr>
        <p:spPr>
          <a:xfrm>
            <a:off x="106344" y="0"/>
            <a:ext cx="0" cy="5143500"/>
          </a:xfrm>
          <a:prstGeom prst="straightConnector1">
            <a:avLst/>
          </a:prstGeom>
          <a:noFill/>
          <a:ln cap="flat" cmpd="sng" w="57150">
            <a:solidFill>
              <a:srgbClr val="D9EEB4">
                <a:alpha val="7294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" name="Google Shape;73;p14"/>
          <p:cNvCxnSpPr/>
          <p:nvPr/>
        </p:nvCxnSpPr>
        <p:spPr>
          <a:xfrm>
            <a:off x="914400" y="0"/>
            <a:ext cx="0" cy="5143500"/>
          </a:xfrm>
          <a:prstGeom prst="straightConnector1">
            <a:avLst/>
          </a:prstGeom>
          <a:noFill/>
          <a:ln cap="flat" cmpd="sng" w="57150">
            <a:solidFill>
              <a:srgbClr val="F4FAEA">
                <a:alpha val="8275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" name="Google Shape;74;p14"/>
          <p:cNvCxnSpPr/>
          <p:nvPr/>
        </p:nvCxnSpPr>
        <p:spPr>
          <a:xfrm>
            <a:off x="854112" y="0"/>
            <a:ext cx="0" cy="5143500"/>
          </a:xfrm>
          <a:prstGeom prst="straightConnector1">
            <a:avLst/>
          </a:prstGeom>
          <a:noFill/>
          <a:ln cap="flat" cmpd="sng" w="57150">
            <a:solidFill>
              <a:srgbClr val="D9EEB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" name="Google Shape;75;p14"/>
          <p:cNvCxnSpPr/>
          <p:nvPr/>
        </p:nvCxnSpPr>
        <p:spPr>
          <a:xfrm>
            <a:off x="1726640" y="0"/>
            <a:ext cx="0" cy="5143500"/>
          </a:xfrm>
          <a:prstGeom prst="straightConnector1">
            <a:avLst/>
          </a:prstGeom>
          <a:noFill/>
          <a:ln cap="flat" cmpd="sng" w="28575">
            <a:solidFill>
              <a:srgbClr val="D9EEB4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" name="Google Shape;76;p14"/>
          <p:cNvCxnSpPr/>
          <p:nvPr/>
        </p:nvCxnSpPr>
        <p:spPr>
          <a:xfrm>
            <a:off x="1066800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rgbClr val="D9EEB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" name="Google Shape;77;p14"/>
          <p:cNvCxnSpPr/>
          <p:nvPr/>
        </p:nvCxnSpPr>
        <p:spPr>
          <a:xfrm>
            <a:off x="9113856" y="0"/>
            <a:ext cx="0" cy="5143500"/>
          </a:xfrm>
          <a:prstGeom prst="straightConnector1">
            <a:avLst/>
          </a:prstGeom>
          <a:noFill/>
          <a:ln cap="flat" cmpd="sng" w="57150">
            <a:solidFill>
              <a:srgbClr val="D9EEB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" name="Google Shape;78;p14"/>
          <p:cNvSpPr/>
          <p:nvPr/>
        </p:nvSpPr>
        <p:spPr>
          <a:xfrm>
            <a:off x="1219200" y="0"/>
            <a:ext cx="76200" cy="5143500"/>
          </a:xfrm>
          <a:prstGeom prst="rect">
            <a:avLst/>
          </a:prstGeom>
          <a:solidFill>
            <a:srgbClr val="D9EEB4">
              <a:alpha val="5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609600" y="2571750"/>
            <a:ext cx="1295400" cy="97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309632" y="3650064"/>
            <a:ext cx="6414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1091080" y="4125474"/>
            <a:ext cx="137100" cy="10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1664208" y="4341114"/>
            <a:ext cx="274200" cy="205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1905000" y="3371850"/>
            <a:ext cx="365700" cy="274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1325544" y="3696526"/>
            <a:ext cx="6096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ntarell"/>
              <a:buNone/>
              <a:defRPr sz="36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•"/>
              <a:defRPr/>
            </a:lvl1pPr>
            <a:lvl2pPr indent="-317500" lvl="1" marL="91440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●"/>
              <a:defRPr/>
            </a:lvl2pPr>
            <a:lvl3pPr indent="-317500" lvl="2" marL="1371600" rtl="0" algn="l">
              <a:spcBef>
                <a:spcPts val="36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Noto Symbol"/>
              <a:buChar char="•"/>
              <a:defRPr/>
            </a:lvl3pPr>
            <a:lvl4pPr indent="-317500" lvl="3" marL="1828800" rtl="0" algn="l">
              <a:spcBef>
                <a:spcPts val="36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•"/>
              <a:defRPr/>
            </a:lvl4pPr>
            <a:lvl5pPr indent="-317500" lvl="4" marL="2286000" rtl="0" algn="l">
              <a:spcBef>
                <a:spcPts val="320"/>
              </a:spcBef>
              <a:spcAft>
                <a:spcPts val="0"/>
              </a:spcAft>
              <a:buClr>
                <a:srgbClr val="D0DCF2"/>
              </a:buClr>
              <a:buSzPts val="1400"/>
              <a:buFont typeface="Noto Symbol"/>
              <a:buChar char="●"/>
              <a:defRPr/>
            </a:lvl5pPr>
            <a:lvl6pPr indent="-317500" lvl="5" marL="274320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Char char="•"/>
              <a:defRPr/>
            </a:lvl6pPr>
            <a:lvl7pPr indent="-317500" lvl="6" marL="3200400" rtl="0" algn="l">
              <a:spcBef>
                <a:spcPts val="28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○"/>
              <a:defRPr/>
            </a:lvl7pPr>
            <a:lvl8pPr indent="-317500" lvl="7" marL="365760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ntarell"/>
              <a:buChar char="•"/>
              <a:defRPr/>
            </a:lvl8pPr>
            <a:lvl9pPr indent="-317500" lvl="8" marL="4114800" rtl="0" algn="l">
              <a:spcBef>
                <a:spcPts val="28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Cantarell"/>
              <a:buChar char="•"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10" type="dt"/>
          </p:nvPr>
        </p:nvSpPr>
        <p:spPr>
          <a:xfrm rot="5400000">
            <a:off x="7841034" y="763376"/>
            <a:ext cx="15087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8129016" y="4300538"/>
            <a:ext cx="609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5"/>
          <p:cNvSpPr txBox="1"/>
          <p:nvPr>
            <p:ph idx="11" type="ftr"/>
          </p:nvPr>
        </p:nvSpPr>
        <p:spPr>
          <a:xfrm rot="5400000">
            <a:off x="7390266" y="2757240"/>
            <a:ext cx="240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Google Shape;92;p16"/>
          <p:cNvCxnSpPr/>
          <p:nvPr/>
        </p:nvCxnSpPr>
        <p:spPr>
          <a:xfrm>
            <a:off x="8763000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D9EEB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16"/>
          <p:cNvSpPr/>
          <p:nvPr/>
        </p:nvSpPr>
        <p:spPr>
          <a:xfrm>
            <a:off x="8156448" y="4286250"/>
            <a:ext cx="548700" cy="41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94" name="Google Shape;94;p16"/>
          <p:cNvSpPr txBox="1"/>
          <p:nvPr>
            <p:ph type="title"/>
          </p:nvPr>
        </p:nvSpPr>
        <p:spPr>
          <a:xfrm rot="5400000">
            <a:off x="4138863" y="2343090"/>
            <a:ext cx="4731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16"/>
          <p:cNvSpPr/>
          <p:nvPr>
            <p:ph idx="2" type="pic"/>
          </p:nvPr>
        </p:nvSpPr>
        <p:spPr>
          <a:xfrm>
            <a:off x="0" y="0"/>
            <a:ext cx="6172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6765798" y="198596"/>
            <a:ext cx="1524000" cy="3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100"/>
              </a:spcBef>
              <a:spcAft>
                <a:spcPts val="0"/>
              </a:spcAft>
              <a:buSzPts val="1400"/>
              <a:buFont typeface="Cantarell"/>
              <a:buNone/>
              <a:defRPr/>
            </a:lvl1pPr>
            <a:lvl2pPr indent="-317500" lvl="1" marL="914400" rtl="0">
              <a:spcBef>
                <a:spcPts val="42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/>
            </a:lvl5pPr>
            <a:lvl6pPr indent="-317500" lvl="5" marL="2743200" rtl="0">
              <a:spcBef>
                <a:spcPts val="32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280"/>
              </a:spcBef>
              <a:spcAft>
                <a:spcPts val="0"/>
              </a:spcAft>
              <a:buSzPts val="1400"/>
              <a:buChar char="○"/>
              <a:defRPr/>
            </a:lvl7pPr>
            <a:lvl8pPr indent="-317500" lvl="7" marL="3657600" rtl="0"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cxnSp>
        <p:nvCxnSpPr>
          <p:cNvPr id="97" name="Google Shape;97;p16"/>
          <p:cNvCxnSpPr/>
          <p:nvPr/>
        </p:nvCxnSpPr>
        <p:spPr>
          <a:xfrm>
            <a:off x="8991600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" name="Google Shape;98;p16"/>
          <p:cNvSpPr/>
          <p:nvPr/>
        </p:nvSpPr>
        <p:spPr>
          <a:xfrm>
            <a:off x="8839200" y="0"/>
            <a:ext cx="304800" cy="5143500"/>
          </a:xfrm>
          <a:prstGeom prst="rect">
            <a:avLst/>
          </a:prstGeom>
          <a:solidFill>
            <a:srgbClr val="D9E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cxnSp>
        <p:nvCxnSpPr>
          <p:cNvPr id="99" name="Google Shape;99;p16"/>
          <p:cNvCxnSpPr/>
          <p:nvPr/>
        </p:nvCxnSpPr>
        <p:spPr>
          <a:xfrm>
            <a:off x="8915400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16"/>
          <p:cNvCxnSpPr/>
          <p:nvPr/>
        </p:nvCxnSpPr>
        <p:spPr>
          <a:xfrm>
            <a:off x="6248400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D9EEB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" name="Google Shape;101;p16"/>
          <p:cNvCxnSpPr/>
          <p:nvPr/>
        </p:nvCxnSpPr>
        <p:spPr>
          <a:xfrm>
            <a:off x="6192296" y="0"/>
            <a:ext cx="0" cy="51435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" name="Google Shape;102;p16"/>
          <p:cNvSpPr txBox="1"/>
          <p:nvPr>
            <p:ph idx="10" type="dt"/>
          </p:nvPr>
        </p:nvSpPr>
        <p:spPr>
          <a:xfrm rot="5400000">
            <a:off x="7841034" y="763376"/>
            <a:ext cx="15087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8129016" y="4300538"/>
            <a:ext cx="609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16"/>
          <p:cNvSpPr txBox="1"/>
          <p:nvPr>
            <p:ph idx="11" type="ftr"/>
          </p:nvPr>
        </p:nvSpPr>
        <p:spPr>
          <a:xfrm rot="5400000">
            <a:off x="7390266" y="2757240"/>
            <a:ext cx="240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idx="10" type="dt"/>
          </p:nvPr>
        </p:nvSpPr>
        <p:spPr>
          <a:xfrm rot="5400000">
            <a:off x="7841034" y="763376"/>
            <a:ext cx="15087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11" type="ftr"/>
          </p:nvPr>
        </p:nvSpPr>
        <p:spPr>
          <a:xfrm rot="5400000">
            <a:off x="7390266" y="2757240"/>
            <a:ext cx="240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129016" y="4300538"/>
            <a:ext cx="609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457200" y="205978"/>
            <a:ext cx="746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1" name="Google Shape;111;p18"/>
          <p:cNvSpPr txBox="1"/>
          <p:nvPr>
            <p:ph idx="10" type="dt"/>
          </p:nvPr>
        </p:nvSpPr>
        <p:spPr>
          <a:xfrm rot="5400000">
            <a:off x="7841034" y="763376"/>
            <a:ext cx="15087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129016" y="4300538"/>
            <a:ext cx="609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18"/>
          <p:cNvSpPr txBox="1"/>
          <p:nvPr>
            <p:ph idx="11" type="ftr"/>
          </p:nvPr>
        </p:nvSpPr>
        <p:spPr>
          <a:xfrm rot="5400000">
            <a:off x="7390266" y="2757240"/>
            <a:ext cx="240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bg>
      <p:bgPr>
        <a:solidFill>
          <a:schemeClr val="dk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2286000" y="2171700"/>
            <a:ext cx="6172200" cy="154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2286000" y="3757613"/>
            <a:ext cx="61722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ntarell"/>
              <a:buNone/>
              <a:defRPr/>
            </a:lvl1pPr>
            <a:lvl2pPr indent="-228600" lvl="1" marL="914400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ntarell"/>
              <a:buNone/>
              <a:defRPr/>
            </a:lvl2pPr>
            <a:lvl3pPr indent="-228600" lvl="2" marL="1371600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ntarell"/>
              <a:buNone/>
              <a:defRPr/>
            </a:lvl3pPr>
            <a:lvl4pPr indent="-228600" lvl="3" marL="1828800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ntarell"/>
              <a:buNone/>
              <a:defRPr/>
            </a:lvl4pPr>
            <a:lvl5pPr indent="-228600" lvl="4" marL="2286000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ntarell"/>
              <a:buNone/>
              <a:defRPr/>
            </a:lvl5pPr>
            <a:lvl6pPr indent="-317500" lvl="5" marL="2743200" rtl="0">
              <a:spcBef>
                <a:spcPts val="32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280"/>
              </a:spcBef>
              <a:spcAft>
                <a:spcPts val="0"/>
              </a:spcAft>
              <a:buSzPts val="1400"/>
              <a:buChar char="○"/>
              <a:defRPr/>
            </a:lvl7pPr>
            <a:lvl8pPr indent="-317500" lvl="7" marL="3657600" rtl="0"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10" type="dt"/>
          </p:nvPr>
        </p:nvSpPr>
        <p:spPr>
          <a:xfrm rot="5400000">
            <a:off x="8049006" y="830199"/>
            <a:ext cx="1714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8" name="Google Shape;118;p19"/>
          <p:cNvSpPr txBox="1"/>
          <p:nvPr>
            <p:ph idx="11" type="ftr"/>
          </p:nvPr>
        </p:nvSpPr>
        <p:spPr>
          <a:xfrm rot="5400000">
            <a:off x="7534680" y="3086124"/>
            <a:ext cx="27432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" name="Google Shape;119;p19"/>
          <p:cNvSpPr/>
          <p:nvPr/>
        </p:nvSpPr>
        <p:spPr>
          <a:xfrm>
            <a:off x="381000" y="0"/>
            <a:ext cx="609600" cy="5143500"/>
          </a:xfrm>
          <a:prstGeom prst="rect">
            <a:avLst/>
          </a:prstGeom>
          <a:solidFill>
            <a:srgbClr val="D9EEB4">
              <a:alpha val="537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120" name="Google Shape;120;p19"/>
          <p:cNvSpPr/>
          <p:nvPr/>
        </p:nvSpPr>
        <p:spPr>
          <a:xfrm>
            <a:off x="276336" y="0"/>
            <a:ext cx="104700" cy="5143500"/>
          </a:xfrm>
          <a:prstGeom prst="rect">
            <a:avLst/>
          </a:prstGeom>
          <a:solidFill>
            <a:srgbClr val="E8F4D2">
              <a:alpha val="356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121" name="Google Shape;121;p19"/>
          <p:cNvSpPr/>
          <p:nvPr/>
        </p:nvSpPr>
        <p:spPr>
          <a:xfrm>
            <a:off x="990600" y="0"/>
            <a:ext cx="181800" cy="5143500"/>
          </a:xfrm>
          <a:prstGeom prst="rect">
            <a:avLst/>
          </a:prstGeom>
          <a:solidFill>
            <a:srgbClr val="E8F4D2">
              <a:alpha val="698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1141320" y="0"/>
            <a:ext cx="230400" cy="5143500"/>
          </a:xfrm>
          <a:prstGeom prst="rect">
            <a:avLst/>
          </a:prstGeom>
          <a:solidFill>
            <a:srgbClr val="F4FAEA">
              <a:alpha val="7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cxnSp>
        <p:nvCxnSpPr>
          <p:cNvPr id="123" name="Google Shape;123;p19"/>
          <p:cNvCxnSpPr/>
          <p:nvPr/>
        </p:nvCxnSpPr>
        <p:spPr>
          <a:xfrm>
            <a:off x="106344" y="0"/>
            <a:ext cx="0" cy="5143500"/>
          </a:xfrm>
          <a:prstGeom prst="straightConnector1">
            <a:avLst/>
          </a:prstGeom>
          <a:noFill/>
          <a:ln cap="flat" cmpd="sng" w="57150">
            <a:solidFill>
              <a:srgbClr val="D9EEB4">
                <a:alpha val="7294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19"/>
          <p:cNvCxnSpPr/>
          <p:nvPr/>
        </p:nvCxnSpPr>
        <p:spPr>
          <a:xfrm>
            <a:off x="914400" y="0"/>
            <a:ext cx="0" cy="5143500"/>
          </a:xfrm>
          <a:prstGeom prst="straightConnector1">
            <a:avLst/>
          </a:prstGeom>
          <a:noFill/>
          <a:ln cap="flat" cmpd="sng" w="57150">
            <a:solidFill>
              <a:srgbClr val="F4FAEA">
                <a:alpha val="8275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19"/>
          <p:cNvCxnSpPr/>
          <p:nvPr/>
        </p:nvCxnSpPr>
        <p:spPr>
          <a:xfrm>
            <a:off x="854112" y="0"/>
            <a:ext cx="0" cy="5143500"/>
          </a:xfrm>
          <a:prstGeom prst="straightConnector1">
            <a:avLst/>
          </a:prstGeom>
          <a:noFill/>
          <a:ln cap="flat" cmpd="sng" w="57150">
            <a:solidFill>
              <a:srgbClr val="D9EEB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6" name="Google Shape;126;p19"/>
          <p:cNvCxnSpPr/>
          <p:nvPr/>
        </p:nvCxnSpPr>
        <p:spPr>
          <a:xfrm>
            <a:off x="1726640" y="0"/>
            <a:ext cx="0" cy="5143500"/>
          </a:xfrm>
          <a:prstGeom prst="straightConnector1">
            <a:avLst/>
          </a:prstGeom>
          <a:noFill/>
          <a:ln cap="flat" cmpd="sng" w="28575">
            <a:solidFill>
              <a:srgbClr val="D9EEB4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19"/>
          <p:cNvCxnSpPr/>
          <p:nvPr/>
        </p:nvCxnSpPr>
        <p:spPr>
          <a:xfrm>
            <a:off x="1066800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rgbClr val="D9EEB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19"/>
          <p:cNvSpPr/>
          <p:nvPr/>
        </p:nvSpPr>
        <p:spPr>
          <a:xfrm>
            <a:off x="1219200" y="0"/>
            <a:ext cx="76200" cy="5143500"/>
          </a:xfrm>
          <a:prstGeom prst="rect">
            <a:avLst/>
          </a:prstGeom>
          <a:solidFill>
            <a:srgbClr val="D9EEB4">
              <a:alpha val="5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609600" y="2571750"/>
            <a:ext cx="1295400" cy="97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130" name="Google Shape;130;p19"/>
          <p:cNvSpPr/>
          <p:nvPr/>
        </p:nvSpPr>
        <p:spPr>
          <a:xfrm>
            <a:off x="1324704" y="3650064"/>
            <a:ext cx="6414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1091080" y="4125474"/>
            <a:ext cx="137100" cy="10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1664208" y="4343400"/>
            <a:ext cx="274200" cy="205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1879040" y="3359916"/>
            <a:ext cx="365700" cy="274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cxnSp>
        <p:nvCxnSpPr>
          <p:cNvPr id="134" name="Google Shape;134;p19"/>
          <p:cNvCxnSpPr/>
          <p:nvPr/>
        </p:nvCxnSpPr>
        <p:spPr>
          <a:xfrm>
            <a:off x="9097944" y="0"/>
            <a:ext cx="0" cy="5143500"/>
          </a:xfrm>
          <a:prstGeom prst="straightConnector1">
            <a:avLst/>
          </a:prstGeom>
          <a:noFill/>
          <a:ln cap="flat" cmpd="sng" w="57150">
            <a:solidFill>
              <a:srgbClr val="D9EEB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19"/>
          <p:cNvSpPr txBox="1"/>
          <p:nvPr>
            <p:ph idx="12" type="sldNum"/>
          </p:nvPr>
        </p:nvSpPr>
        <p:spPr>
          <a:xfrm>
            <a:off x="1340616" y="3696526"/>
            <a:ext cx="6096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type="title"/>
          </p:nvPr>
        </p:nvSpPr>
        <p:spPr>
          <a:xfrm>
            <a:off x="457200" y="205978"/>
            <a:ext cx="746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20"/>
          <p:cNvSpPr txBox="1"/>
          <p:nvPr>
            <p:ph idx="10" type="dt"/>
          </p:nvPr>
        </p:nvSpPr>
        <p:spPr>
          <a:xfrm rot="5400000">
            <a:off x="7841034" y="763376"/>
            <a:ext cx="15087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9" name="Google Shape;139;p20"/>
          <p:cNvSpPr txBox="1"/>
          <p:nvPr>
            <p:ph idx="11" type="ftr"/>
          </p:nvPr>
        </p:nvSpPr>
        <p:spPr>
          <a:xfrm rot="5400000">
            <a:off x="7390266" y="2757240"/>
            <a:ext cx="240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20"/>
          <p:cNvSpPr txBox="1"/>
          <p:nvPr>
            <p:ph idx="12" type="sldNum"/>
          </p:nvPr>
        </p:nvSpPr>
        <p:spPr>
          <a:xfrm>
            <a:off x="8129016" y="4300538"/>
            <a:ext cx="609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457200" y="1200150"/>
            <a:ext cx="36576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•"/>
              <a:defRPr/>
            </a:lvl1pPr>
            <a:lvl2pPr indent="-317500" lvl="1" marL="91440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●"/>
              <a:defRPr/>
            </a:lvl2pPr>
            <a:lvl3pPr indent="-317500" lvl="2" marL="1371600" rtl="0" algn="l">
              <a:spcBef>
                <a:spcPts val="36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Noto Symbol"/>
              <a:buChar char="•"/>
              <a:defRPr/>
            </a:lvl3pPr>
            <a:lvl4pPr indent="-317500" lvl="3" marL="1828800" rtl="0" algn="l">
              <a:spcBef>
                <a:spcPts val="36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•"/>
              <a:defRPr/>
            </a:lvl4pPr>
            <a:lvl5pPr indent="-317500" lvl="4" marL="2286000" rtl="0" algn="l">
              <a:spcBef>
                <a:spcPts val="320"/>
              </a:spcBef>
              <a:spcAft>
                <a:spcPts val="0"/>
              </a:spcAft>
              <a:buClr>
                <a:srgbClr val="D0DCF2"/>
              </a:buClr>
              <a:buSzPts val="1400"/>
              <a:buFont typeface="Noto Symbol"/>
              <a:buChar char="●"/>
              <a:defRPr/>
            </a:lvl5pPr>
            <a:lvl6pPr indent="-317500" lvl="5" marL="274320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Char char="•"/>
              <a:defRPr/>
            </a:lvl6pPr>
            <a:lvl7pPr indent="-317500" lvl="6" marL="3200400" rtl="0" algn="l">
              <a:spcBef>
                <a:spcPts val="28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○"/>
              <a:defRPr/>
            </a:lvl7pPr>
            <a:lvl8pPr indent="-317500" lvl="7" marL="365760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ntarell"/>
              <a:buChar char="•"/>
              <a:defRPr/>
            </a:lvl8pPr>
            <a:lvl9pPr indent="-317500" lvl="8" marL="4114800" rtl="0" algn="l">
              <a:spcBef>
                <a:spcPts val="28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Cantarell"/>
              <a:buChar char="•"/>
              <a:defRPr/>
            </a:lvl9pPr>
          </a:lstStyle>
          <a:p/>
        </p:txBody>
      </p:sp>
      <p:sp>
        <p:nvSpPr>
          <p:cNvPr id="142" name="Google Shape;142;p20"/>
          <p:cNvSpPr txBox="1"/>
          <p:nvPr>
            <p:ph idx="2" type="body"/>
          </p:nvPr>
        </p:nvSpPr>
        <p:spPr>
          <a:xfrm>
            <a:off x="4270248" y="1200150"/>
            <a:ext cx="36576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•"/>
              <a:defRPr/>
            </a:lvl1pPr>
            <a:lvl2pPr indent="-317500" lvl="1" marL="91440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●"/>
              <a:defRPr/>
            </a:lvl2pPr>
            <a:lvl3pPr indent="-317500" lvl="2" marL="1371600" rtl="0" algn="l">
              <a:spcBef>
                <a:spcPts val="36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Noto Symbol"/>
              <a:buChar char="•"/>
              <a:defRPr/>
            </a:lvl3pPr>
            <a:lvl4pPr indent="-317500" lvl="3" marL="1828800" rtl="0" algn="l">
              <a:spcBef>
                <a:spcPts val="36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•"/>
              <a:defRPr/>
            </a:lvl4pPr>
            <a:lvl5pPr indent="-317500" lvl="4" marL="2286000" rtl="0" algn="l">
              <a:spcBef>
                <a:spcPts val="320"/>
              </a:spcBef>
              <a:spcAft>
                <a:spcPts val="0"/>
              </a:spcAft>
              <a:buClr>
                <a:srgbClr val="D0DCF2"/>
              </a:buClr>
              <a:buSzPts val="1400"/>
              <a:buFont typeface="Noto Symbol"/>
              <a:buChar char="●"/>
              <a:defRPr/>
            </a:lvl5pPr>
            <a:lvl6pPr indent="-317500" lvl="5" marL="274320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Char char="•"/>
              <a:defRPr/>
            </a:lvl6pPr>
            <a:lvl7pPr indent="-317500" lvl="6" marL="3200400" rtl="0" algn="l">
              <a:spcBef>
                <a:spcPts val="28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○"/>
              <a:defRPr/>
            </a:lvl7pPr>
            <a:lvl8pPr indent="-317500" lvl="7" marL="365760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ntarell"/>
              <a:buChar char="•"/>
              <a:defRPr/>
            </a:lvl8pPr>
            <a:lvl9pPr indent="-317500" lvl="8" marL="4114800" rtl="0" algn="l">
              <a:spcBef>
                <a:spcPts val="28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Cantarell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457200" y="204788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5" name="Google Shape;145;p21"/>
          <p:cNvSpPr txBox="1"/>
          <p:nvPr>
            <p:ph idx="10" type="dt"/>
          </p:nvPr>
        </p:nvSpPr>
        <p:spPr>
          <a:xfrm rot="5400000">
            <a:off x="7841034" y="763376"/>
            <a:ext cx="15087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21"/>
          <p:cNvSpPr txBox="1"/>
          <p:nvPr>
            <p:ph idx="11" type="ftr"/>
          </p:nvPr>
        </p:nvSpPr>
        <p:spPr>
          <a:xfrm rot="5400000">
            <a:off x="7390266" y="2757240"/>
            <a:ext cx="240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21"/>
          <p:cNvSpPr txBox="1"/>
          <p:nvPr>
            <p:ph idx="12" type="sldNum"/>
          </p:nvPr>
        </p:nvSpPr>
        <p:spPr>
          <a:xfrm>
            <a:off x="8129016" y="4300538"/>
            <a:ext cx="609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457200" y="1771650"/>
            <a:ext cx="3657600" cy="29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•"/>
              <a:defRPr/>
            </a:lvl1pPr>
            <a:lvl2pPr indent="-317500" lvl="1" marL="91440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●"/>
              <a:defRPr/>
            </a:lvl2pPr>
            <a:lvl3pPr indent="-317500" lvl="2" marL="1371600" rtl="0" algn="l">
              <a:spcBef>
                <a:spcPts val="36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Noto Symbol"/>
              <a:buChar char="•"/>
              <a:defRPr/>
            </a:lvl3pPr>
            <a:lvl4pPr indent="-317500" lvl="3" marL="1828800" rtl="0" algn="l">
              <a:spcBef>
                <a:spcPts val="36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•"/>
              <a:defRPr/>
            </a:lvl4pPr>
            <a:lvl5pPr indent="-317500" lvl="4" marL="2286000" rtl="0" algn="l">
              <a:spcBef>
                <a:spcPts val="320"/>
              </a:spcBef>
              <a:spcAft>
                <a:spcPts val="0"/>
              </a:spcAft>
              <a:buClr>
                <a:srgbClr val="D0DCF2"/>
              </a:buClr>
              <a:buSzPts val="1400"/>
              <a:buFont typeface="Noto Symbol"/>
              <a:buChar char="●"/>
              <a:defRPr/>
            </a:lvl5pPr>
            <a:lvl6pPr indent="-317500" lvl="5" marL="274320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Char char="•"/>
              <a:defRPr/>
            </a:lvl6pPr>
            <a:lvl7pPr indent="-317500" lvl="6" marL="3200400" rtl="0" algn="l">
              <a:spcBef>
                <a:spcPts val="28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○"/>
              <a:defRPr/>
            </a:lvl7pPr>
            <a:lvl8pPr indent="-317500" lvl="7" marL="365760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ntarell"/>
              <a:buChar char="•"/>
              <a:defRPr/>
            </a:lvl8pPr>
            <a:lvl9pPr indent="-317500" lvl="8" marL="4114800" rtl="0" algn="l">
              <a:spcBef>
                <a:spcPts val="28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Cantarell"/>
              <a:buChar char="•"/>
              <a:defRPr/>
            </a:lvl9pPr>
          </a:lstStyle>
          <a:p/>
        </p:txBody>
      </p:sp>
      <p:sp>
        <p:nvSpPr>
          <p:cNvPr id="149" name="Google Shape;149;p21"/>
          <p:cNvSpPr txBox="1"/>
          <p:nvPr>
            <p:ph idx="2" type="body"/>
          </p:nvPr>
        </p:nvSpPr>
        <p:spPr>
          <a:xfrm>
            <a:off x="4371975" y="1771650"/>
            <a:ext cx="3657600" cy="29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•"/>
              <a:defRPr/>
            </a:lvl1pPr>
            <a:lvl2pPr indent="-317500" lvl="1" marL="91440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●"/>
              <a:defRPr/>
            </a:lvl2pPr>
            <a:lvl3pPr indent="-317500" lvl="2" marL="1371600" rtl="0" algn="l">
              <a:spcBef>
                <a:spcPts val="36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Noto Symbol"/>
              <a:buChar char="•"/>
              <a:defRPr/>
            </a:lvl3pPr>
            <a:lvl4pPr indent="-317500" lvl="3" marL="1828800" rtl="0" algn="l">
              <a:spcBef>
                <a:spcPts val="36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•"/>
              <a:defRPr/>
            </a:lvl4pPr>
            <a:lvl5pPr indent="-317500" lvl="4" marL="2286000" rtl="0" algn="l">
              <a:spcBef>
                <a:spcPts val="320"/>
              </a:spcBef>
              <a:spcAft>
                <a:spcPts val="0"/>
              </a:spcAft>
              <a:buClr>
                <a:srgbClr val="D0DCF2"/>
              </a:buClr>
              <a:buSzPts val="1400"/>
              <a:buFont typeface="Noto Symbol"/>
              <a:buChar char="●"/>
              <a:defRPr/>
            </a:lvl5pPr>
            <a:lvl6pPr indent="-317500" lvl="5" marL="274320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Char char="•"/>
              <a:defRPr/>
            </a:lvl6pPr>
            <a:lvl7pPr indent="-317500" lvl="6" marL="3200400" rtl="0" algn="l">
              <a:spcBef>
                <a:spcPts val="28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○"/>
              <a:defRPr/>
            </a:lvl7pPr>
            <a:lvl8pPr indent="-317500" lvl="7" marL="365760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ntarell"/>
              <a:buChar char="•"/>
              <a:defRPr/>
            </a:lvl8pPr>
            <a:lvl9pPr indent="-317500" lvl="8" marL="4114800" rtl="0" algn="l">
              <a:spcBef>
                <a:spcPts val="28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Cantarell"/>
              <a:buChar char="•"/>
              <a:defRPr/>
            </a:lvl9pPr>
          </a:lstStyle>
          <a:p/>
        </p:txBody>
      </p:sp>
      <p:sp>
        <p:nvSpPr>
          <p:cNvPr id="150" name="Google Shape;150;p21"/>
          <p:cNvSpPr/>
          <p:nvPr>
            <p:ph idx="3" type="body"/>
          </p:nvPr>
        </p:nvSpPr>
        <p:spPr>
          <a:xfrm>
            <a:off x="457200" y="1177290"/>
            <a:ext cx="3657600" cy="493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tarell"/>
              <a:buNone/>
              <a:defRPr/>
            </a:lvl1pPr>
            <a:lvl2pPr indent="-317500" lvl="1" marL="914400" rtl="0">
              <a:spcBef>
                <a:spcPts val="42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/>
            </a:lvl5pPr>
            <a:lvl6pPr indent="-317500" lvl="5" marL="2743200" rtl="0">
              <a:spcBef>
                <a:spcPts val="32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280"/>
              </a:spcBef>
              <a:spcAft>
                <a:spcPts val="0"/>
              </a:spcAft>
              <a:buSzPts val="1400"/>
              <a:buChar char="○"/>
              <a:defRPr/>
            </a:lvl7pPr>
            <a:lvl8pPr indent="-317500" lvl="7" marL="3657600" rtl="0"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51" name="Google Shape;151;p21"/>
          <p:cNvSpPr/>
          <p:nvPr>
            <p:ph idx="4" type="body"/>
          </p:nvPr>
        </p:nvSpPr>
        <p:spPr>
          <a:xfrm>
            <a:off x="4343400" y="1177290"/>
            <a:ext cx="3657600" cy="493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tarell"/>
              <a:buNone/>
              <a:defRPr/>
            </a:lvl1pPr>
            <a:lvl2pPr indent="-317500" lvl="1" marL="914400" rtl="0">
              <a:spcBef>
                <a:spcPts val="420"/>
              </a:spcBef>
              <a:spcAft>
                <a:spcPts val="0"/>
              </a:spcAft>
              <a:buSzPts val="1400"/>
              <a:buChar char="●"/>
              <a:defRPr/>
            </a:lvl2pPr>
            <a:lvl3pPr indent="-317500" lvl="2" marL="13716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36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320"/>
              </a:spcBef>
              <a:spcAft>
                <a:spcPts val="0"/>
              </a:spcAft>
              <a:buSzPts val="1400"/>
              <a:buChar char="●"/>
              <a:defRPr/>
            </a:lvl5pPr>
            <a:lvl6pPr indent="-317500" lvl="5" marL="2743200" rtl="0">
              <a:spcBef>
                <a:spcPts val="32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280"/>
              </a:spcBef>
              <a:spcAft>
                <a:spcPts val="0"/>
              </a:spcAft>
              <a:buSzPts val="1400"/>
              <a:buChar char="○"/>
              <a:defRPr/>
            </a:lvl7pPr>
            <a:lvl8pPr indent="-317500" lvl="7" marL="3657600" rtl="0"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" name="Google Shape;153;p22"/>
          <p:cNvCxnSpPr/>
          <p:nvPr/>
        </p:nvCxnSpPr>
        <p:spPr>
          <a:xfrm>
            <a:off x="8763000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D9EEB4">
                <a:alpha val="9294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4" name="Google Shape;154;p22"/>
          <p:cNvSpPr txBox="1"/>
          <p:nvPr>
            <p:ph type="title"/>
          </p:nvPr>
        </p:nvSpPr>
        <p:spPr>
          <a:xfrm rot="5400000">
            <a:off x="4160580" y="2343090"/>
            <a:ext cx="4731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6812280" y="205740"/>
            <a:ext cx="15270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400"/>
              </a:spcBef>
              <a:spcAft>
                <a:spcPts val="0"/>
              </a:spcAft>
              <a:buSzPts val="1400"/>
              <a:buFont typeface="Cantarell"/>
              <a:buNone/>
              <a:defRPr/>
            </a:lvl1pPr>
            <a:lvl2pPr indent="-228600" lvl="1" marL="914400" rtl="0">
              <a:spcBef>
                <a:spcPts val="1000"/>
              </a:spcBef>
              <a:spcAft>
                <a:spcPts val="0"/>
              </a:spcAft>
              <a:buSzPts val="1400"/>
              <a:buFont typeface="Cantarell"/>
              <a:buNone/>
              <a:defRPr/>
            </a:lvl2pPr>
            <a:lvl3pPr indent="-228600" lvl="2" marL="1371600" rtl="0">
              <a:spcBef>
                <a:spcPts val="360"/>
              </a:spcBef>
              <a:spcAft>
                <a:spcPts val="0"/>
              </a:spcAft>
              <a:buSzPts val="1400"/>
              <a:buFont typeface="Cantarell"/>
              <a:buNone/>
              <a:defRPr/>
            </a:lvl3pPr>
            <a:lvl4pPr indent="-228600" lvl="3" marL="1828800" rtl="0">
              <a:spcBef>
                <a:spcPts val="360"/>
              </a:spcBef>
              <a:spcAft>
                <a:spcPts val="0"/>
              </a:spcAft>
              <a:buSzPts val="1400"/>
              <a:buFont typeface="Cantarell"/>
              <a:buNone/>
              <a:defRPr/>
            </a:lvl4pPr>
            <a:lvl5pPr indent="-228600" lvl="4" marL="2286000" rtl="0">
              <a:spcBef>
                <a:spcPts val="320"/>
              </a:spcBef>
              <a:spcAft>
                <a:spcPts val="0"/>
              </a:spcAft>
              <a:buSzPts val="1400"/>
              <a:buFont typeface="Cantarell"/>
              <a:buNone/>
              <a:defRPr/>
            </a:lvl5pPr>
            <a:lvl6pPr indent="-317500" lvl="5" marL="2743200" rtl="0">
              <a:spcBef>
                <a:spcPts val="32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280"/>
              </a:spcBef>
              <a:spcAft>
                <a:spcPts val="0"/>
              </a:spcAft>
              <a:buSzPts val="1400"/>
              <a:buChar char="○"/>
              <a:defRPr/>
            </a:lvl7pPr>
            <a:lvl8pPr indent="-317500" lvl="7" marL="3657600" rtl="0"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cxnSp>
        <p:nvCxnSpPr>
          <p:cNvPr id="156" name="Google Shape;156;p22"/>
          <p:cNvCxnSpPr/>
          <p:nvPr/>
        </p:nvCxnSpPr>
        <p:spPr>
          <a:xfrm>
            <a:off x="6248400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D9EEB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7" name="Google Shape;157;p22"/>
          <p:cNvCxnSpPr/>
          <p:nvPr/>
        </p:nvCxnSpPr>
        <p:spPr>
          <a:xfrm>
            <a:off x="6192296" y="0"/>
            <a:ext cx="0" cy="51435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8" name="Google Shape;158;p22"/>
          <p:cNvCxnSpPr/>
          <p:nvPr/>
        </p:nvCxnSpPr>
        <p:spPr>
          <a:xfrm>
            <a:off x="8991600" y="0"/>
            <a:ext cx="0" cy="5143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9" name="Google Shape;159;p22"/>
          <p:cNvSpPr/>
          <p:nvPr/>
        </p:nvSpPr>
        <p:spPr>
          <a:xfrm>
            <a:off x="8839200" y="0"/>
            <a:ext cx="304800" cy="5143500"/>
          </a:xfrm>
          <a:prstGeom prst="rect">
            <a:avLst/>
          </a:prstGeom>
          <a:solidFill>
            <a:srgbClr val="D9EEB4">
              <a:alpha val="866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cxnSp>
        <p:nvCxnSpPr>
          <p:cNvPr id="160" name="Google Shape;160;p22"/>
          <p:cNvCxnSpPr/>
          <p:nvPr/>
        </p:nvCxnSpPr>
        <p:spPr>
          <a:xfrm>
            <a:off x="8915400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1" name="Google Shape;161;p22"/>
          <p:cNvSpPr/>
          <p:nvPr/>
        </p:nvSpPr>
        <p:spPr>
          <a:xfrm>
            <a:off x="8156448" y="4286250"/>
            <a:ext cx="548700" cy="41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162" name="Google Shape;162;p22"/>
          <p:cNvSpPr txBox="1"/>
          <p:nvPr>
            <p:ph idx="2" type="body"/>
          </p:nvPr>
        </p:nvSpPr>
        <p:spPr>
          <a:xfrm>
            <a:off x="304800" y="205740"/>
            <a:ext cx="5638800" cy="47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•"/>
              <a:defRPr/>
            </a:lvl1pPr>
            <a:lvl2pPr indent="-317500" lvl="1" marL="91440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●"/>
              <a:defRPr/>
            </a:lvl2pPr>
            <a:lvl3pPr indent="-317500" lvl="2" marL="1371600" rtl="0" algn="l">
              <a:spcBef>
                <a:spcPts val="36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Noto Symbol"/>
              <a:buChar char="•"/>
              <a:defRPr/>
            </a:lvl3pPr>
            <a:lvl4pPr indent="-317500" lvl="3" marL="1828800" rtl="0" algn="l">
              <a:spcBef>
                <a:spcPts val="36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•"/>
              <a:defRPr/>
            </a:lvl4pPr>
            <a:lvl5pPr indent="-317500" lvl="4" marL="2286000" rtl="0" algn="l">
              <a:spcBef>
                <a:spcPts val="320"/>
              </a:spcBef>
              <a:spcAft>
                <a:spcPts val="0"/>
              </a:spcAft>
              <a:buClr>
                <a:srgbClr val="D0DCF2"/>
              </a:buClr>
              <a:buSzPts val="1400"/>
              <a:buFont typeface="Noto Symbol"/>
              <a:buChar char="●"/>
              <a:defRPr/>
            </a:lvl5pPr>
            <a:lvl6pPr indent="-317500" lvl="5" marL="274320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Char char="•"/>
              <a:defRPr/>
            </a:lvl6pPr>
            <a:lvl7pPr indent="-317500" lvl="6" marL="3200400" rtl="0" algn="l">
              <a:spcBef>
                <a:spcPts val="28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○"/>
              <a:defRPr/>
            </a:lvl7pPr>
            <a:lvl8pPr indent="-317500" lvl="7" marL="365760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ntarell"/>
              <a:buChar char="•"/>
              <a:defRPr/>
            </a:lvl8pPr>
            <a:lvl9pPr indent="-317500" lvl="8" marL="4114800" rtl="0" algn="l">
              <a:spcBef>
                <a:spcPts val="28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Cantarell"/>
              <a:buChar char="•"/>
              <a:defRPr/>
            </a:lvl9pPr>
          </a:lstStyle>
          <a:p/>
        </p:txBody>
      </p:sp>
      <p:sp>
        <p:nvSpPr>
          <p:cNvPr id="163" name="Google Shape;163;p22"/>
          <p:cNvSpPr txBox="1"/>
          <p:nvPr>
            <p:ph idx="10" type="dt"/>
          </p:nvPr>
        </p:nvSpPr>
        <p:spPr>
          <a:xfrm rot="5400000">
            <a:off x="7841034" y="763376"/>
            <a:ext cx="15087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4" name="Google Shape;164;p22"/>
          <p:cNvSpPr txBox="1"/>
          <p:nvPr>
            <p:ph idx="12" type="sldNum"/>
          </p:nvPr>
        </p:nvSpPr>
        <p:spPr>
          <a:xfrm>
            <a:off x="8129016" y="4300538"/>
            <a:ext cx="609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p22"/>
          <p:cNvSpPr txBox="1"/>
          <p:nvPr>
            <p:ph idx="11" type="ftr"/>
          </p:nvPr>
        </p:nvSpPr>
        <p:spPr>
          <a:xfrm rot="5400000">
            <a:off x="7390266" y="2757240"/>
            <a:ext cx="240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>
            <p:ph type="title"/>
          </p:nvPr>
        </p:nvSpPr>
        <p:spPr>
          <a:xfrm>
            <a:off x="457200" y="205978"/>
            <a:ext cx="746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Google Shape;168;p23"/>
          <p:cNvSpPr txBox="1"/>
          <p:nvPr>
            <p:ph idx="1" type="body"/>
          </p:nvPr>
        </p:nvSpPr>
        <p:spPr>
          <a:xfrm rot="5400000">
            <a:off x="2363400" y="-706050"/>
            <a:ext cx="3655200" cy="7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•"/>
              <a:defRPr/>
            </a:lvl1pPr>
            <a:lvl2pPr indent="-317500" lvl="1" marL="91440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●"/>
              <a:defRPr/>
            </a:lvl2pPr>
            <a:lvl3pPr indent="-317500" lvl="2" marL="1371600" rtl="0" algn="l">
              <a:spcBef>
                <a:spcPts val="36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Noto Symbol"/>
              <a:buChar char="•"/>
              <a:defRPr/>
            </a:lvl3pPr>
            <a:lvl4pPr indent="-317500" lvl="3" marL="1828800" rtl="0" algn="l">
              <a:spcBef>
                <a:spcPts val="36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•"/>
              <a:defRPr/>
            </a:lvl4pPr>
            <a:lvl5pPr indent="-317500" lvl="4" marL="2286000" rtl="0" algn="l">
              <a:spcBef>
                <a:spcPts val="320"/>
              </a:spcBef>
              <a:spcAft>
                <a:spcPts val="0"/>
              </a:spcAft>
              <a:buClr>
                <a:srgbClr val="D0DCF2"/>
              </a:buClr>
              <a:buSzPts val="1400"/>
              <a:buFont typeface="Noto Symbol"/>
              <a:buChar char="●"/>
              <a:defRPr/>
            </a:lvl5pPr>
            <a:lvl6pPr indent="-317500" lvl="5" marL="274320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Char char="•"/>
              <a:defRPr/>
            </a:lvl6pPr>
            <a:lvl7pPr indent="-317500" lvl="6" marL="3200400" rtl="0" algn="l">
              <a:spcBef>
                <a:spcPts val="28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○"/>
              <a:defRPr/>
            </a:lvl7pPr>
            <a:lvl8pPr indent="-317500" lvl="7" marL="365760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ntarell"/>
              <a:buChar char="•"/>
              <a:defRPr/>
            </a:lvl8pPr>
            <a:lvl9pPr indent="-317500" lvl="8" marL="4114800" rtl="0" algn="l">
              <a:spcBef>
                <a:spcPts val="28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Cantarell"/>
              <a:buChar char="•"/>
              <a:defRPr/>
            </a:lvl9pPr>
          </a:lstStyle>
          <a:p/>
        </p:txBody>
      </p:sp>
      <p:sp>
        <p:nvSpPr>
          <p:cNvPr id="169" name="Google Shape;169;p23"/>
          <p:cNvSpPr txBox="1"/>
          <p:nvPr>
            <p:ph idx="10" type="dt"/>
          </p:nvPr>
        </p:nvSpPr>
        <p:spPr>
          <a:xfrm rot="5400000">
            <a:off x="7841034" y="763376"/>
            <a:ext cx="15087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0" name="Google Shape;170;p23"/>
          <p:cNvSpPr txBox="1"/>
          <p:nvPr>
            <p:ph idx="11" type="ftr"/>
          </p:nvPr>
        </p:nvSpPr>
        <p:spPr>
          <a:xfrm rot="5400000">
            <a:off x="7390266" y="2757240"/>
            <a:ext cx="240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" name="Google Shape;171;p23"/>
          <p:cNvSpPr txBox="1"/>
          <p:nvPr>
            <p:ph idx="12" type="sldNum"/>
          </p:nvPr>
        </p:nvSpPr>
        <p:spPr>
          <a:xfrm>
            <a:off x="8129016" y="4300538"/>
            <a:ext cx="609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type="title"/>
          </p:nvPr>
        </p:nvSpPr>
        <p:spPr>
          <a:xfrm rot="5400000">
            <a:off x="5273250" y="1562129"/>
            <a:ext cx="43887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4" name="Google Shape;174;p24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•"/>
              <a:defRPr/>
            </a:lvl1pPr>
            <a:lvl2pPr indent="-317500" lvl="1" marL="91440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●"/>
              <a:defRPr/>
            </a:lvl2pPr>
            <a:lvl3pPr indent="-317500" lvl="2" marL="1371600" rtl="0" algn="l">
              <a:spcBef>
                <a:spcPts val="36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Noto Symbol"/>
              <a:buChar char="•"/>
              <a:defRPr/>
            </a:lvl3pPr>
            <a:lvl4pPr indent="-317500" lvl="3" marL="1828800" rtl="0" algn="l">
              <a:spcBef>
                <a:spcPts val="36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•"/>
              <a:defRPr/>
            </a:lvl4pPr>
            <a:lvl5pPr indent="-317500" lvl="4" marL="2286000" rtl="0" algn="l">
              <a:spcBef>
                <a:spcPts val="320"/>
              </a:spcBef>
              <a:spcAft>
                <a:spcPts val="0"/>
              </a:spcAft>
              <a:buClr>
                <a:srgbClr val="D0DCF2"/>
              </a:buClr>
              <a:buSzPts val="1400"/>
              <a:buFont typeface="Noto Symbol"/>
              <a:buChar char="●"/>
              <a:defRPr/>
            </a:lvl5pPr>
            <a:lvl6pPr indent="-317500" lvl="5" marL="274320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Char char="•"/>
              <a:defRPr/>
            </a:lvl6pPr>
            <a:lvl7pPr indent="-317500" lvl="6" marL="3200400" rtl="0" algn="l">
              <a:spcBef>
                <a:spcPts val="28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○"/>
              <a:defRPr/>
            </a:lvl7pPr>
            <a:lvl8pPr indent="-317500" lvl="7" marL="365760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ntarell"/>
              <a:buChar char="•"/>
              <a:defRPr/>
            </a:lvl8pPr>
            <a:lvl9pPr indent="-317500" lvl="8" marL="4114800" rtl="0" algn="l">
              <a:spcBef>
                <a:spcPts val="28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Cantarell"/>
              <a:buChar char="•"/>
              <a:defRPr/>
            </a:lvl9pPr>
          </a:lstStyle>
          <a:p/>
        </p:txBody>
      </p:sp>
      <p:sp>
        <p:nvSpPr>
          <p:cNvPr id="175" name="Google Shape;175;p24"/>
          <p:cNvSpPr txBox="1"/>
          <p:nvPr>
            <p:ph idx="10" type="dt"/>
          </p:nvPr>
        </p:nvSpPr>
        <p:spPr>
          <a:xfrm rot="5400000">
            <a:off x="7841034" y="763376"/>
            <a:ext cx="15087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6" name="Google Shape;176;p24"/>
          <p:cNvSpPr txBox="1"/>
          <p:nvPr>
            <p:ph idx="11" type="ftr"/>
          </p:nvPr>
        </p:nvSpPr>
        <p:spPr>
          <a:xfrm rot="5400000">
            <a:off x="7390266" y="2757240"/>
            <a:ext cx="240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7" name="Google Shape;177;p24"/>
          <p:cNvSpPr txBox="1"/>
          <p:nvPr>
            <p:ph idx="12" type="sldNum"/>
          </p:nvPr>
        </p:nvSpPr>
        <p:spPr>
          <a:xfrm>
            <a:off x="8129016" y="4300538"/>
            <a:ext cx="609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2.xml"/><Relationship Id="rId1" Type="http://schemas.openxmlformats.org/officeDocument/2006/relationships/hyperlink" Target="https://geek.hellyer.kiwi/" TargetMode="Externa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3"/>
          <p:cNvCxnSpPr/>
          <p:nvPr/>
        </p:nvCxnSpPr>
        <p:spPr>
          <a:xfrm>
            <a:off x="8763000" y="0"/>
            <a:ext cx="0" cy="5143500"/>
          </a:xfrm>
          <a:prstGeom prst="straightConnector1">
            <a:avLst/>
          </a:prstGeom>
          <a:noFill/>
          <a:ln cap="flat" cmpd="sng" w="38100">
            <a:solidFill>
              <a:srgbClr val="D9EEB4">
                <a:alpha val="9294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13"/>
          <p:cNvSpPr txBox="1"/>
          <p:nvPr>
            <p:ph type="title"/>
          </p:nvPr>
        </p:nvSpPr>
        <p:spPr>
          <a:xfrm>
            <a:off x="457200" y="205978"/>
            <a:ext cx="746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ntarell"/>
              <a:buNone/>
              <a:defRPr/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•"/>
              <a:defRPr/>
            </a:lvl1pPr>
            <a:lvl2pPr indent="-31750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●"/>
              <a:defRPr/>
            </a:lvl2pPr>
            <a:lvl3pPr indent="-3175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Noto Symbol"/>
              <a:buChar char="•"/>
              <a:defRPr/>
            </a:lvl3pPr>
            <a:lvl4pPr indent="-3175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•"/>
              <a:defRPr/>
            </a:lvl4pPr>
            <a:lvl5pPr indent="-3175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D0DCF2"/>
              </a:buClr>
              <a:buSzPts val="1400"/>
              <a:buFont typeface="Noto Symbol"/>
              <a:buChar char="●"/>
              <a:defRPr/>
            </a:lvl5pPr>
            <a:lvl6pPr indent="-3175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Char char="•"/>
              <a:defRPr/>
            </a:lvl6pPr>
            <a:lvl7pPr indent="-3175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D9EEB4"/>
              </a:buClr>
              <a:buSzPts val="1400"/>
              <a:buFont typeface="Noto Symbol"/>
              <a:buChar char="○"/>
              <a:defRPr/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ntarell"/>
              <a:buChar char="•"/>
              <a:defRPr/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7EB41E"/>
              </a:buClr>
              <a:buSzPts val="1400"/>
              <a:buFont typeface="Cantarell"/>
              <a:buChar char="•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 rot="5400000">
            <a:off x="7841034" y="763376"/>
            <a:ext cx="15087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 rot="5400000">
            <a:off x="7390266" y="2757240"/>
            <a:ext cx="240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56" name="Google Shape;56;p13"/>
          <p:cNvCxnSpPr/>
          <p:nvPr/>
        </p:nvCxnSpPr>
        <p:spPr>
          <a:xfrm>
            <a:off x="76200" y="0"/>
            <a:ext cx="0" cy="5143500"/>
          </a:xfrm>
          <a:prstGeom prst="straightConnector1">
            <a:avLst/>
          </a:prstGeom>
          <a:noFill/>
          <a:ln cap="flat" cmpd="sng" w="57150">
            <a:solidFill>
              <a:srgbClr val="D9EEB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3"/>
          <p:cNvCxnSpPr/>
          <p:nvPr/>
        </p:nvCxnSpPr>
        <p:spPr>
          <a:xfrm>
            <a:off x="8991600" y="0"/>
            <a:ext cx="0" cy="5143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3"/>
          <p:cNvSpPr/>
          <p:nvPr/>
        </p:nvSpPr>
        <p:spPr>
          <a:xfrm>
            <a:off x="8839200" y="0"/>
            <a:ext cx="304800" cy="5143500"/>
          </a:xfrm>
          <a:prstGeom prst="rect">
            <a:avLst/>
          </a:prstGeom>
          <a:solidFill>
            <a:srgbClr val="D9EEB4">
              <a:alpha val="866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cxnSp>
        <p:nvCxnSpPr>
          <p:cNvPr id="59" name="Google Shape;59;p13"/>
          <p:cNvCxnSpPr/>
          <p:nvPr/>
        </p:nvCxnSpPr>
        <p:spPr>
          <a:xfrm>
            <a:off x="8915400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" name="Google Shape;60;p13"/>
          <p:cNvSpPr/>
          <p:nvPr/>
        </p:nvSpPr>
        <p:spPr>
          <a:xfrm>
            <a:off x="8156448" y="4286250"/>
            <a:ext cx="548700" cy="41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8129016" y="4300538"/>
            <a:ext cx="609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3"/>
          <p:cNvSpPr txBox="1"/>
          <p:nvPr/>
        </p:nvSpPr>
        <p:spPr>
          <a:xfrm>
            <a:off x="107100" y="4749003"/>
            <a:ext cx="89298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1"/>
              </a:rPr>
              <a:t>https://geek.hellyer.kiwi/</a:t>
            </a:r>
            <a:r>
              <a:rPr lang="en" sz="1600">
                <a:latin typeface="Open Sans SemiBold"/>
                <a:ea typeface="Open Sans SemiBold"/>
                <a:cs typeface="Open Sans SemiBold"/>
                <a:sym typeface="Open Sans SemiBold"/>
              </a:rPr>
              <a:t>    htttps://twitter.com/ryanhellyer/</a:t>
            </a:r>
            <a:endParaRPr i="0" sz="1600" cap="none" strike="noStrike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geek.hellyer.kiwi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Relationship Id="rId4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Relationship Id="rId4" Type="http://schemas.openxmlformats.org/officeDocument/2006/relationships/hyperlink" Target="https://www.strattic.com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strattic.com/static-tools/" TargetMode="External"/><Relationship Id="rId4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png"/><Relationship Id="rId4" Type="http://schemas.openxmlformats.org/officeDocument/2006/relationships/hyperlink" Target="https://www.strattic.com/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jpg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41.png"/><Relationship Id="rId5" Type="http://schemas.openxmlformats.org/officeDocument/2006/relationships/image" Target="../media/image4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strattic.com/" TargetMode="External"/><Relationship Id="rId4" Type="http://schemas.openxmlformats.org/officeDocument/2006/relationships/image" Target="../media/image1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ww.strattic.com/" TargetMode="External"/><Relationship Id="rId4" Type="http://schemas.openxmlformats.org/officeDocument/2006/relationships/image" Target="../media/image1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strattic.com/" TargetMode="External"/><Relationship Id="rId4" Type="http://schemas.openxmlformats.org/officeDocument/2006/relationships/image" Target="../media/image1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hyperlink" Target="https://geek.hellyer.kiwi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idx="1" type="subTitle"/>
          </p:nvPr>
        </p:nvSpPr>
        <p:spPr>
          <a:xfrm>
            <a:off x="2881675" y="2097900"/>
            <a:ext cx="5786400" cy="20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r>
              <a:rPr lang="en" sz="6000">
                <a:latin typeface="Open Sans SemiBold"/>
                <a:ea typeface="Open Sans SemiBold"/>
                <a:cs typeface="Open Sans SemiBold"/>
                <a:sym typeface="Open Sans SemiBold"/>
              </a:rPr>
              <a:t>Road to a Faster Web</a:t>
            </a:r>
            <a:endParaRPr i="0" sz="6000" u="none" cap="none" strike="noStrike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84" name="Google Shape;184;p25"/>
          <p:cNvSpPr txBox="1"/>
          <p:nvPr>
            <p:ph type="ctrTitle"/>
          </p:nvPr>
        </p:nvSpPr>
        <p:spPr>
          <a:xfrm>
            <a:off x="2143108" y="803659"/>
            <a:ext cx="6172200" cy="14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ntarell"/>
              <a:buNone/>
            </a:pPr>
            <a:r>
              <a:rPr b="1" i="0" lang="en" sz="3000" u="none" cap="small" strike="noStrike">
                <a:solidFill>
                  <a:schemeClr val="dk2"/>
                </a:solidFill>
                <a:latin typeface="Cantarell"/>
                <a:ea typeface="Cantarell"/>
                <a:cs typeface="Cantarell"/>
                <a:sym typeface="Cantarell"/>
              </a:rPr>
              <a:t> </a:t>
            </a:r>
            <a:endParaRPr b="1" i="0" sz="3000" u="none" cap="small" strike="noStrike">
              <a:solidFill>
                <a:schemeClr val="dk2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185" name="Google Shape;185;p25"/>
          <p:cNvSpPr txBox="1"/>
          <p:nvPr/>
        </p:nvSpPr>
        <p:spPr>
          <a:xfrm>
            <a:off x="71400" y="4784203"/>
            <a:ext cx="89298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3"/>
              </a:rPr>
              <a:t>https://geek.hellyer.kiwi/</a:t>
            </a:r>
            <a:r>
              <a:rPr lang="en" sz="1600">
                <a:latin typeface="Open Sans SemiBold"/>
                <a:ea typeface="Open Sans SemiBold"/>
                <a:cs typeface="Open Sans SemiBold"/>
                <a:sym typeface="Open Sans SemiBold"/>
              </a:rPr>
              <a:t>    htttps://twitter.com/ryanhellyer/</a:t>
            </a:r>
            <a:endParaRPr i="0" sz="1600" cap="none" strike="noStrike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4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" y="0"/>
            <a:ext cx="91348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514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538"/>
            <a:ext cx="9144000" cy="527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JavaScript</a:t>
            </a:r>
            <a:endParaRPr/>
          </a:p>
        </p:txBody>
      </p:sp>
      <p:sp>
        <p:nvSpPr>
          <p:cNvPr id="274" name="Google Shape;274;p38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Force log out users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Stored cookie with username and preferred dream.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Used to display name and preferred dream even when logged out.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28600"/>
            <a:ext cx="9144000" cy="690021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 txBox="1"/>
          <p:nvPr/>
        </p:nvSpPr>
        <p:spPr>
          <a:xfrm>
            <a:off x="271925" y="0"/>
            <a:ext cx="8112600" cy="51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Query count … ~80 -&gt; ~0</a:t>
            </a:r>
            <a:endParaRPr b="1"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4"/>
            <a:ext cx="91426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491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2"/>
          <p:cNvSpPr txBox="1"/>
          <p:nvPr/>
        </p:nvSpPr>
        <p:spPr>
          <a:xfrm>
            <a:off x="8801100" y="4829750"/>
            <a:ext cx="5280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21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29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625" y="0"/>
            <a:ext cx="9190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4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Static .html files</a:t>
            </a:r>
            <a:endParaRPr/>
          </a:p>
        </p:txBody>
      </p:sp>
      <p:sp>
        <p:nvSpPr>
          <p:cNvPr id="307" name="Google Shape;307;p44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457200" lvl="0" marL="457200" rtl="0" algn="l">
              <a:spcBef>
                <a:spcPts val="60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Cheap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Easy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Fast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Secure</a:t>
            </a:r>
            <a:endParaRPr sz="3600"/>
          </a:p>
        </p:txBody>
      </p:sp>
      <p:pic>
        <p:nvPicPr>
          <p:cNvPr id="308" name="Google Shape;30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9622" y="1611472"/>
            <a:ext cx="5614899" cy="358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6741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6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Hannah Smith</a:t>
            </a:r>
            <a:endParaRPr/>
          </a:p>
        </p:txBody>
      </p:sp>
      <p:sp>
        <p:nvSpPr>
          <p:cNvPr id="319" name="Google Shape;319;p46"/>
          <p:cNvSpPr txBox="1"/>
          <p:nvPr>
            <p:ph idx="1" type="body"/>
          </p:nvPr>
        </p:nvSpPr>
        <p:spPr>
          <a:xfrm>
            <a:off x="457200" y="3313250"/>
            <a:ext cx="74676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“Serverless needs a better name” - me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0" name="Google Shape;3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2500" y="249574"/>
            <a:ext cx="2891275" cy="28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225" y="2058950"/>
            <a:ext cx="9144000" cy="515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99250" cy="51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450" y="-26724"/>
            <a:ext cx="91531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9"/>
          <p:cNvSpPr txBox="1"/>
          <p:nvPr>
            <p:ph type="title"/>
          </p:nvPr>
        </p:nvSpPr>
        <p:spPr>
          <a:xfrm>
            <a:off x="457200" y="452600"/>
            <a:ext cx="8143800" cy="121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How to JAMstack WordPress?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9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13D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rgbClr val="313D3E"/>
              </a:buClr>
              <a:buSzPts val="2400"/>
              <a:buFont typeface="Open Sans"/>
              <a:buChar char="•"/>
            </a:pPr>
            <a:r>
              <a:rPr lang="en" sz="2400">
                <a:solidFill>
                  <a:srgbClr val="313D3E"/>
                </a:solidFill>
                <a:latin typeface="Open Sans"/>
                <a:ea typeface="Open Sans"/>
                <a:cs typeface="Open Sans"/>
                <a:sym typeface="Open Sans"/>
              </a:rPr>
              <a:t>Irish invention</a:t>
            </a:r>
            <a:br>
              <a:rPr lang="en" sz="2400">
                <a:solidFill>
                  <a:srgbClr val="313D3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400">
                <a:solidFill>
                  <a:srgbClr val="313D3E"/>
                </a:solidFill>
                <a:latin typeface="Open Sans"/>
                <a:ea typeface="Open Sans"/>
                <a:cs typeface="Open Sans"/>
                <a:sym typeface="Open Sans"/>
              </a:rPr>
              <a:t>WP Super Cache</a:t>
            </a:r>
            <a:endParaRPr sz="2400">
              <a:solidFill>
                <a:srgbClr val="313D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13D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•"/>
            </a:pP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WP2Static plugin</a:t>
            </a:r>
            <a:endParaRPr sz="2400">
              <a:solidFill>
                <a:srgbClr val="313D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8" name="Google Shape;33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500" y="1362100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0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JAMstack WordPress hosts</a:t>
            </a:r>
            <a:endParaRPr/>
          </a:p>
        </p:txBody>
      </p:sp>
      <p:sp>
        <p:nvSpPr>
          <p:cNvPr id="344" name="Google Shape;344;p50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Font typeface="Open Sans"/>
              <a:buChar char="•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Generate static files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5" name="Google Shape;34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6499" y="1441025"/>
            <a:ext cx="3564100" cy="15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725" y="3728175"/>
            <a:ext cx="5162550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79227" cy="16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1"/>
          <p:cNvSpPr txBox="1"/>
          <p:nvPr>
            <p:ph idx="1" type="body"/>
          </p:nvPr>
        </p:nvSpPr>
        <p:spPr>
          <a:xfrm>
            <a:off x="628125" y="2241275"/>
            <a:ext cx="74676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Now working for Miriam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https://www.strattic.com/</a:t>
            </a:r>
            <a:endParaRPr b="1"/>
          </a:p>
        </p:txBody>
      </p:sp>
      <p:pic>
        <p:nvPicPr>
          <p:cNvPr id="353" name="Google Shape;35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0825" y="1979875"/>
            <a:ext cx="1921598" cy="2557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2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URL hunting</a:t>
            </a:r>
            <a:endParaRPr/>
          </a:p>
        </p:txBody>
      </p:sp>
      <p:sp>
        <p:nvSpPr>
          <p:cNvPr id="359" name="Google Shape;359;p52"/>
          <p:cNvSpPr txBox="1"/>
          <p:nvPr>
            <p:ph idx="1" type="body"/>
          </p:nvPr>
        </p:nvSpPr>
        <p:spPr>
          <a:xfrm>
            <a:off x="457200" y="1200150"/>
            <a:ext cx="84207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Multilingual URLs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●"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Polylang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●"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WPML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Beaver Builder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●"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Generates dynamic static files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Open Sans"/>
              <a:buChar char="•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Future: query vars, AJAX POST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0" name="Google Shape;36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0425" y="1115148"/>
            <a:ext cx="2306226" cy="238897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2"/>
          <p:cNvSpPr txBox="1"/>
          <p:nvPr/>
        </p:nvSpPr>
        <p:spPr>
          <a:xfrm>
            <a:off x="4759225" y="3142575"/>
            <a:ext cx="42972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              </a:t>
            </a:r>
            <a:r>
              <a:rPr b="1" lang="en" sz="24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https://www.strattic.com/</a:t>
            </a: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Comments</a:t>
            </a:r>
            <a:endParaRPr/>
          </a:p>
        </p:txBody>
      </p:sp>
      <p:sp>
        <p:nvSpPr>
          <p:cNvPr id="367" name="Google Shape;367;p53"/>
          <p:cNvSpPr txBox="1"/>
          <p:nvPr>
            <p:ph idx="1" type="body"/>
          </p:nvPr>
        </p:nvSpPr>
        <p:spPr>
          <a:xfrm>
            <a:off x="457200" y="3559400"/>
            <a:ext cx="4651500" cy="12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Custom Lambda based systems also possible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8" name="Google Shape;36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0347" y="0"/>
            <a:ext cx="2620078" cy="473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500" y="-50678"/>
            <a:ext cx="4916580" cy="122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6675" y="-2653"/>
            <a:ext cx="1130650" cy="113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8600" y="1228725"/>
            <a:ext cx="5809450" cy="181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idx="1" type="subTitle"/>
          </p:nvPr>
        </p:nvSpPr>
        <p:spPr>
          <a:xfrm>
            <a:off x="2286000" y="3740933"/>
            <a:ext cx="6172200" cy="10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Land of the worlds worst internet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7" name="Google Shape;197;p27"/>
          <p:cNvPicPr preferRelativeResize="0"/>
          <p:nvPr/>
        </p:nvPicPr>
        <p:blipFill rotWithShape="1">
          <a:blip r:embed="rId3">
            <a:alphaModFix/>
          </a:blip>
          <a:srcRect b="0" l="16239" r="16239" t="0"/>
          <a:stretch/>
        </p:blipFill>
        <p:spPr>
          <a:xfrm>
            <a:off x="4354275" y="443200"/>
            <a:ext cx="4259573" cy="308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4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</a:t>
            </a:r>
            <a:endParaRPr/>
          </a:p>
        </p:txBody>
      </p:sp>
      <p:pic>
        <p:nvPicPr>
          <p:cNvPr id="377" name="Google Shape;37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25" y="2305000"/>
            <a:ext cx="7135700" cy="17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205975"/>
            <a:ext cx="4305300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075" y="591227"/>
            <a:ext cx="7710176" cy="9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000" y="2261450"/>
            <a:ext cx="5426325" cy="143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6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Helpful list of tools</a:t>
            </a:r>
            <a:endParaRPr/>
          </a:p>
        </p:txBody>
      </p:sp>
      <p:sp>
        <p:nvSpPr>
          <p:cNvPr id="390" name="Google Shape;390;p56"/>
          <p:cNvSpPr txBox="1"/>
          <p:nvPr>
            <p:ph idx="1" type="body"/>
          </p:nvPr>
        </p:nvSpPr>
        <p:spPr>
          <a:xfrm>
            <a:off x="457200" y="1200150"/>
            <a:ext cx="86094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highlight>
                  <a:srgbClr val="F8F8F8"/>
                </a:highlight>
                <a:uFill>
                  <a:noFill/>
                </a:uFill>
                <a:hlinkClick r:id="rId3"/>
              </a:rPr>
              <a:t>https://www.strattic.com/static-tools/</a:t>
            </a:r>
            <a:endParaRPr sz="4000"/>
          </a:p>
        </p:txBody>
      </p:sp>
      <p:pic>
        <p:nvPicPr>
          <p:cNvPr id="391" name="Google Shape;39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6950" y="200750"/>
            <a:ext cx="1275501" cy="1321276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6"/>
          <p:cNvSpPr txBox="1"/>
          <p:nvPr/>
        </p:nvSpPr>
        <p:spPr>
          <a:xfrm>
            <a:off x="8257575" y="4777925"/>
            <a:ext cx="412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35</a:t>
            </a:r>
            <a:endParaRPr sz="1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0"/>
            <a:ext cx="92858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79227" cy="16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8"/>
          <p:cNvSpPr txBox="1"/>
          <p:nvPr>
            <p:ph idx="1" type="body"/>
          </p:nvPr>
        </p:nvSpPr>
        <p:spPr>
          <a:xfrm>
            <a:off x="154225" y="2241250"/>
            <a:ext cx="85725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4500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https://www.strattic.com/</a:t>
            </a:r>
            <a:br>
              <a:rPr b="1" lang="en" sz="4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b="1" lang="en" sz="4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Shameless promo slide ^</a:t>
            </a:r>
            <a:endParaRPr b="1"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38207"/>
            <a:ext cx="9143999" cy="6809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0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solutions</a:t>
            </a:r>
            <a:endParaRPr/>
          </a:p>
        </p:txBody>
      </p:sp>
      <p:sp>
        <p:nvSpPr>
          <p:cNvPr id="414" name="Google Shape;414;p60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Microcaching</a:t>
            </a:r>
            <a:endParaRPr sz="2400"/>
          </a:p>
        </p:txBody>
      </p:sp>
      <p:pic>
        <p:nvPicPr>
          <p:cNvPr id="415" name="Google Shape;41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2362" y="1200147"/>
            <a:ext cx="4144200" cy="32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2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Caching your bits</a:t>
            </a:r>
            <a:endParaRPr/>
          </a:p>
        </p:txBody>
      </p:sp>
      <p:sp>
        <p:nvSpPr>
          <p:cNvPr id="426" name="Google Shape;426;p62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br>
              <a:rPr b="1" lang="en" sz="1200">
                <a:latin typeface="Ubuntu"/>
                <a:ea typeface="Ubuntu"/>
                <a:cs typeface="Ubuntu"/>
                <a:sym typeface="Ubuntu"/>
              </a:rPr>
            </a:b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				</a:t>
            </a: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Widgets</a:t>
            </a:r>
            <a:br>
              <a:rPr b="1" lang="en" sz="1200">
                <a:latin typeface="Ubuntu"/>
                <a:ea typeface="Ubuntu"/>
                <a:cs typeface="Ubuntu"/>
                <a:sym typeface="Ubuntu"/>
              </a:rPr>
            </a:b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				</a:t>
            </a:r>
            <a:r>
              <a:rPr lang="en" sz="1200">
                <a:latin typeface="Ubuntu"/>
                <a:ea typeface="Ubuntu"/>
                <a:cs typeface="Ubuntu"/>
                <a:sym typeface="Ubuntu"/>
              </a:rPr>
              <a:t>https://github.com/kasparsd/widget-output-cache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Fragment caching plugin</a:t>
            </a:r>
            <a:br>
              <a:rPr b="1"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https://github.com/Rarst/fragment-cache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None/>
            </a:pPr>
            <a:br>
              <a:rPr b="1" lang="en" sz="1200">
                <a:latin typeface="Ubuntu"/>
                <a:ea typeface="Ubuntu"/>
                <a:cs typeface="Ubuntu"/>
                <a:sym typeface="Ubuntu"/>
              </a:rPr>
            </a:br>
            <a:r>
              <a:rPr b="1" lang="en" sz="1200">
                <a:latin typeface="Ubuntu"/>
                <a:ea typeface="Ubuntu"/>
                <a:cs typeface="Ubuntu"/>
                <a:sym typeface="Ubuntu"/>
              </a:rPr>
              <a:t>Menus</a:t>
            </a:r>
            <a:br>
              <a:rPr b="1"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https://geek.hellyer.kiwi/plugins/menu-cache/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25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27" name="Google Shape;42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125" y="2552925"/>
            <a:ext cx="8574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125" y="1380777"/>
            <a:ext cx="8574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3125" y="3683625"/>
            <a:ext cx="857400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3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ntarell"/>
              <a:buNone/>
            </a:pPr>
            <a:r>
              <a:rPr lang="en">
                <a:solidFill>
                  <a:schemeClr val="dk1"/>
                </a:solidFill>
              </a:rPr>
              <a:t>Norway</a:t>
            </a:r>
            <a:endParaRPr b="0" i="0" sz="3000" u="none" cap="small" strike="noStrike">
              <a:solidFill>
                <a:schemeClr val="dk2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436" name="Google Shape;436;p63"/>
          <p:cNvSpPr txBox="1"/>
          <p:nvPr/>
        </p:nvSpPr>
        <p:spPr>
          <a:xfrm>
            <a:off x="-1750475" y="12036650"/>
            <a:ext cx="2826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 b="0" i="0" sz="1200" u="none" cap="none" strike="noStrike">
              <a:solidFill>
                <a:srgbClr val="F8E7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4649" y="1259150"/>
            <a:ext cx="5177075" cy="38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800" y="1259150"/>
            <a:ext cx="2916450" cy="388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0" y="1758575"/>
            <a:ext cx="2228324" cy="29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7200" y="2073250"/>
            <a:ext cx="4663752" cy="262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 rotWithShape="1">
          <a:blip r:embed="rId5">
            <a:alphaModFix/>
          </a:blip>
          <a:srcRect b="0" l="8160" r="-8160" t="0"/>
          <a:stretch/>
        </p:blipFill>
        <p:spPr>
          <a:xfrm>
            <a:off x="1522750" y="23675"/>
            <a:ext cx="3713377" cy="278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5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“Serverless”</a:t>
            </a:r>
            <a:endParaRPr/>
          </a:p>
        </p:txBody>
      </p:sp>
      <p:sp>
        <p:nvSpPr>
          <p:cNvPr id="449" name="Google Shape;449;p65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AWS Lambda’s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AWS Aurora “Serverless”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AWS S3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AWS CloudFront</a:t>
            </a:r>
            <a:endParaRPr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6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APIs</a:t>
            </a:r>
            <a:endParaRPr/>
          </a:p>
        </p:txBody>
      </p:sp>
      <p:sp>
        <p:nvSpPr>
          <p:cNvPr id="455" name="Google Shape;455;p66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Login/registration</a:t>
            </a:r>
            <a:b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Facebook Connect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1111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Auth0</a:t>
            </a:r>
            <a:endParaRPr sz="1800">
              <a:solidFill>
                <a:srgbClr val="11111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1111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1111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Ecommerce</a:t>
            </a:r>
            <a:endParaRPr sz="1800">
              <a:solidFill>
                <a:srgbClr val="11111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1111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	Snipcart</a:t>
            </a:r>
            <a:endParaRPr sz="1800">
              <a:solidFill>
                <a:srgbClr val="11111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1111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1111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Events</a:t>
            </a:r>
            <a:endParaRPr sz="1800">
              <a:solidFill>
                <a:srgbClr val="11111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11111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loxi.io</a:t>
            </a:r>
            <a:endParaRPr sz="1800">
              <a:solidFill>
                <a:srgbClr val="11111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6525"/>
            <a:ext cx="5813352" cy="326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400" y="0"/>
            <a:ext cx="4446601" cy="333495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7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ntarel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Berlin</a:t>
            </a:r>
            <a:endParaRPr i="0" sz="3000" u="none" cap="small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8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Automatic support</a:t>
            </a:r>
            <a:endParaRPr/>
          </a:p>
        </p:txBody>
      </p:sp>
      <p:sp>
        <p:nvSpPr>
          <p:cNvPr id="469" name="Google Shape;469;p68"/>
          <p:cNvSpPr txBox="1"/>
          <p:nvPr>
            <p:ph idx="1" type="body"/>
          </p:nvPr>
        </p:nvSpPr>
        <p:spPr>
          <a:xfrm>
            <a:off x="457200" y="1200150"/>
            <a:ext cx="84207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Search</a:t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Double slashes</a:t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Easy form handling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(with limitations)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</a:t>
            </a:r>
            <a:r>
              <a:rPr b="1" lang="en" sz="2400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https://www.strattic.com/</a:t>
            </a:r>
            <a:r>
              <a:rPr b="1" lang="en" sz="2400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0" name="Google Shape;47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425" y="1115148"/>
            <a:ext cx="2306226" cy="238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9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page performance</a:t>
            </a:r>
            <a:endParaRPr/>
          </a:p>
        </p:txBody>
      </p:sp>
      <p:sp>
        <p:nvSpPr>
          <p:cNvPr id="476" name="Google Shape;476;p69"/>
          <p:cNvSpPr txBox="1"/>
          <p:nvPr>
            <p:ph idx="1" type="body"/>
          </p:nvPr>
        </p:nvSpPr>
        <p:spPr>
          <a:xfrm>
            <a:off x="457200" y="1200150"/>
            <a:ext cx="86094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HTML minification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CSS/JS minification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Image/video compression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Reducing http requests</a:t>
            </a:r>
            <a:endParaRPr sz="12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</a:t>
            </a:r>
            <a:r>
              <a:rPr b="1" lang="en" sz="24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https://www.strattic.com/</a:t>
            </a: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2400"/>
          </a:p>
        </p:txBody>
      </p:sp>
      <p:pic>
        <p:nvPicPr>
          <p:cNvPr id="477" name="Google Shape;47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425" y="1115148"/>
            <a:ext cx="2306226" cy="238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0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URLs</a:t>
            </a:r>
            <a:endParaRPr/>
          </a:p>
        </p:txBody>
      </p:sp>
      <p:sp>
        <p:nvSpPr>
          <p:cNvPr id="483" name="Google Shape;483;p70"/>
          <p:cNvSpPr txBox="1"/>
          <p:nvPr>
            <p:ph idx="1" type="body"/>
          </p:nvPr>
        </p:nvSpPr>
        <p:spPr>
          <a:xfrm>
            <a:off x="457200" y="1200150"/>
            <a:ext cx="84207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Font typeface="Open Sans"/>
              <a:buChar char="•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Query vars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Font typeface="Open Sans"/>
              <a:buChar char="•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AJAX POST requests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Font typeface="Open Sans"/>
              <a:buChar char="•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and more ...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</a:t>
            </a:r>
            <a:r>
              <a:rPr b="1" lang="en" sz="2400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https://www.strattic.com/</a:t>
            </a:r>
            <a:r>
              <a:rPr b="1" lang="en" sz="2400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4" name="Google Shape;48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425" y="1115148"/>
            <a:ext cx="2306226" cy="238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575" y="816808"/>
            <a:ext cx="8655672" cy="296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2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“Traditional” JAMstack sites</a:t>
            </a:r>
            <a:endParaRPr/>
          </a:p>
        </p:txBody>
      </p:sp>
      <p:pic>
        <p:nvPicPr>
          <p:cNvPr id="495" name="Google Shape;49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8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ntarell"/>
              <a:buNone/>
            </a:pPr>
            <a:r>
              <a:rPr lang="en">
                <a:solidFill>
                  <a:schemeClr val="dk1"/>
                </a:solidFill>
              </a:rPr>
              <a:t>Local ice hockey club - 2006</a:t>
            </a:r>
            <a:endParaRPr b="0" i="0" sz="3000" u="none" cap="small" strike="noStrike">
              <a:solidFill>
                <a:schemeClr val="dk2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212" name="Google Shape;212;p29"/>
          <p:cNvSpPr txBox="1"/>
          <p:nvPr>
            <p:ph idx="1" type="body"/>
          </p:nvPr>
        </p:nvSpPr>
        <p:spPr>
          <a:xfrm>
            <a:off x="457200" y="1200150"/>
            <a:ext cx="78297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4320" lvl="0" marL="27432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Open Sans"/>
              <a:buChar char="•"/>
            </a:pP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2006 -    .html site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7432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Open Sans"/>
              <a:buChar char="•"/>
            </a:pP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2007 -    WordPress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6840" y="1242175"/>
            <a:ext cx="4217961" cy="337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type="title"/>
          </p:nvPr>
        </p:nvSpPr>
        <p:spPr>
          <a:xfrm>
            <a:off x="457200" y="205978"/>
            <a:ext cx="746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ntarell"/>
              <a:buNone/>
            </a:pPr>
            <a:r>
              <a:t/>
            </a:r>
            <a:endParaRPr b="0" i="0" sz="3000" u="none" cap="small" strike="noStrike">
              <a:solidFill>
                <a:schemeClr val="dk2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pic>
        <p:nvPicPr>
          <p:cNvPr id="220" name="Google Shape;22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42974" y="-53597"/>
            <a:ext cx="10205700" cy="51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ntarell"/>
              <a:buNone/>
            </a:pPr>
            <a:r>
              <a:rPr lang="en">
                <a:solidFill>
                  <a:schemeClr val="dk1"/>
                </a:solidFill>
              </a:rPr>
              <a:t>Dropdown menus in WordPress</a:t>
            </a:r>
            <a:endParaRPr b="0" i="0" sz="3000" u="none" cap="small" strike="noStrike">
              <a:solidFill>
                <a:schemeClr val="dk2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227" name="Google Shape;227;p31"/>
          <p:cNvSpPr txBox="1"/>
          <p:nvPr>
            <p:ph idx="1" type="body"/>
          </p:nvPr>
        </p:nvSpPr>
        <p:spPr>
          <a:xfrm>
            <a:off x="457200" y="1200150"/>
            <a:ext cx="78297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Open Sans"/>
              <a:buChar char="•"/>
            </a:pPr>
            <a:r>
              <a:rPr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Miriam Schwab of 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wp</a:t>
            </a:r>
            <a:r>
              <a:rPr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garage.com</a:t>
            </a:r>
            <a:endParaRPr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764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ymbol"/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764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ymbol"/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Open Sans"/>
              <a:buChar char="•"/>
            </a:pP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hoices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284480" lvl="1" marL="640080" marR="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Open Sans"/>
              <a:buChar char="●"/>
            </a:pP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Apologise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64008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</a:pP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Take it down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4480" lvl="1" marL="640080" marR="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Open Sans"/>
              <a:buChar char="●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Make my own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http://ryanhellyer.net/wp-content/uploads/2008/08/miriam_children1-1024x768.jpg" id="228" name="Google Shape;22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6050" y="2035975"/>
            <a:ext cx="3796500" cy="24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 txBox="1"/>
          <p:nvPr/>
        </p:nvSpPr>
        <p:spPr>
          <a:xfrm>
            <a:off x="107100" y="4749003"/>
            <a:ext cx="89298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4"/>
              </a:rPr>
              <a:t>https://geek.hellyer.kiwi/</a:t>
            </a:r>
            <a:r>
              <a:rPr lang="en" sz="1600">
                <a:latin typeface="Open Sans SemiBold"/>
                <a:ea typeface="Open Sans SemiBold"/>
                <a:cs typeface="Open Sans SemiBold"/>
                <a:sym typeface="Open Sans SemiBold"/>
              </a:rPr>
              <a:t>    htttps://twitter.com/ryanhellyer/</a:t>
            </a:r>
            <a:endParaRPr i="0" sz="1600" cap="none" strike="noStrike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ntarell"/>
              <a:buNone/>
            </a:pPr>
            <a:r>
              <a:rPr lang="en" sz="3000">
                <a:solidFill>
                  <a:schemeClr val="dk1"/>
                </a:solidFill>
              </a:rPr>
              <a:t>Menu plugin users … </a:t>
            </a:r>
            <a:endParaRPr sz="3000" cap="small">
              <a:solidFill>
                <a:schemeClr val="dk2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236" name="Google Shape;236;p32"/>
          <p:cNvSpPr txBox="1"/>
          <p:nvPr>
            <p:ph idx="1" type="body"/>
          </p:nvPr>
        </p:nvSpPr>
        <p:spPr>
          <a:xfrm>
            <a:off x="457200" y="1200150"/>
            <a:ext cx="74676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Open Sans"/>
              <a:buChar char="•"/>
            </a:pPr>
            <a:r>
              <a:rPr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John McCain</a:t>
            </a:r>
            <a:endParaRPr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7" name="Google Shape;23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945" y="2353483"/>
            <a:ext cx="7161300" cy="2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075" y="0"/>
            <a:ext cx="3318926" cy="362064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 txBox="1"/>
          <p:nvPr>
            <p:ph idx="1" type="body"/>
          </p:nvPr>
        </p:nvSpPr>
        <p:spPr>
          <a:xfrm>
            <a:off x="464125" y="1344139"/>
            <a:ext cx="7467600" cy="19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22098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ymbol"/>
              <a:buNone/>
            </a:pPr>
            <a:r>
              <a:t/>
            </a:r>
            <a:endParaRPr i="0" sz="1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Open Sans"/>
              <a:buChar char="•"/>
            </a:pPr>
            <a:r>
              <a:rPr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Nancy Cartwright (Bart Simpson)</a:t>
            </a:r>
            <a:endParaRPr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" name="Google Shape;240;p32"/>
          <p:cNvSpPr txBox="1"/>
          <p:nvPr/>
        </p:nvSpPr>
        <p:spPr>
          <a:xfrm>
            <a:off x="8329437" y="4738589"/>
            <a:ext cx="4053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9</a:t>
            </a:r>
            <a:endParaRPr sz="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type="title"/>
          </p:nvPr>
        </p:nvSpPr>
        <p:spPr>
          <a:xfrm>
            <a:off x="457200" y="205975"/>
            <a:ext cx="8143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 up client sites</a:t>
            </a:r>
            <a:endParaRPr/>
          </a:p>
        </p:txBody>
      </p:sp>
      <p:sp>
        <p:nvSpPr>
          <p:cNvPr id="246" name="Google Shape;246;p33"/>
          <p:cNvSpPr txBox="1"/>
          <p:nvPr>
            <p:ph idx="1" type="body"/>
          </p:nvPr>
        </p:nvSpPr>
        <p:spPr>
          <a:xfrm>
            <a:off x="457200" y="1200150"/>
            <a:ext cx="7467600" cy="36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Scenario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No traffic yet as not promoted</a:t>
            </a:r>
            <a:endParaRPr sz="2400"/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●"/>
            </a:pPr>
            <a:r>
              <a:rPr lang="en" sz="2400"/>
              <a:t>Users register, create profile page, then add their own “dream”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Potentially 100,000+ regularly updated pages, so not static page caching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riel">
  <a:themeElements>
    <a:clrScheme name="Custom 1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8FCD22"/>
      </a:accent1>
      <a:accent2>
        <a:srgbClr val="7598D9"/>
      </a:accent2>
      <a:accent3>
        <a:srgbClr val="B32C16"/>
      </a:accent3>
      <a:accent4>
        <a:srgbClr val="B32C16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